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EB Garamond SemiBold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  <p:embeddedFont>
      <p:font typeface="EB Garamond ExtraBold"/>
      <p:bold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EBGaramondExtraBold-boldItalic.fntdata"/><Relationship Id="rId30" Type="http://schemas.openxmlformats.org/officeDocument/2006/relationships/font" Target="fonts/EBGaramondExtraBold-bold.fntdata"/><Relationship Id="rId33" Type="http://schemas.openxmlformats.org/officeDocument/2006/relationships/font" Target="fonts/MontserratExtraBold-boldItalic.fntdata"/><Relationship Id="rId32" Type="http://schemas.openxmlformats.org/officeDocument/2006/relationships/font" Target="fonts/MontserratExtraBold-bold.fntdata"/><Relationship Id="rId34" Type="http://customschemas.google.com/relationships/presentationmetadata" Target="metadata"/><Relationship Id="rId20" Type="http://schemas.openxmlformats.org/officeDocument/2006/relationships/font" Target="fonts/EBGaramondSemiBold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SemiBold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EBGaramondMedium-bold.fntdata"/><Relationship Id="rId14" Type="http://schemas.openxmlformats.org/officeDocument/2006/relationships/font" Target="fonts/EBGaramondMedium-regular.fntdata"/><Relationship Id="rId17" Type="http://schemas.openxmlformats.org/officeDocument/2006/relationships/font" Target="fonts/EBGaramondMedium-boldItalic.fntdata"/><Relationship Id="rId16" Type="http://schemas.openxmlformats.org/officeDocument/2006/relationships/font" Target="fonts/EBGaramondMedium-italic.fntdata"/><Relationship Id="rId19" Type="http://schemas.openxmlformats.org/officeDocument/2006/relationships/font" Target="fonts/EBGaramondSemiBold-bold.fntdata"/><Relationship Id="rId18" Type="http://schemas.openxmlformats.org/officeDocument/2006/relationships/font" Target="fonts/EBGaramond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g1f5dca458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5" name="Google Shape;1855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2" name="Google Shape;1862;g1f5dca458e3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6" name="Google Shape;1876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2" name="Google Shape;1882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8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91" name="Google Shape;91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97" name="Google Shape;97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105" name="Google Shape;105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06" name="Google Shape;106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2" name="Google Shape;112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20" name="Google Shape;120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28" name="Google Shape;128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5" name="Google Shape;135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" name="Google Shape;140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5" name="Google Shape;145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8" name="Google Shape;148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53" name="Google Shape;153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6" name="Google Shape;156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" name="Google Shape;164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72" name="Google Shape;172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79" name="Google Shape;179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7" name="Google Shape;187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99" name="Google Shape;199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0" name="Google Shape;210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0" name="Google Shape;220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7" name="Google Shape;227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34" name="Google Shape;234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41" name="Google Shape;241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49" name="Google Shape;249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85" name="Google Shape;285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89" name="Google Shape;289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1" name="Google Shape;301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13" name="Google Shape;313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2" name="Google Shape;332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48" name="Google Shape;348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65" name="Google Shape;365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2" name="Google Shape;382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99" name="Google Shape;399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16" name="Google Shape;416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34" name="Google Shape;434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52" name="Google Shape;452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6" name="Google Shape;476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82" name="Google Shape;482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6" name="Google Shape;506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19" name="Google Shape;519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2" name="Google Shape;532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46" name="Google Shape;546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62" name="Google Shape;562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2" name="Google Shape;572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8" name="Google Shape;588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2" name="Google Shape;592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7" name="Google Shape;607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8" name="Google Shape;608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9" name="Google Shape;609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0" name="Google Shape;610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19" name="Google Shape;619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1" name="Google Shape;631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4" name="Google Shape;634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49" name="Google Shape;649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88" name="Google Shape;688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28" name="Google Shape;728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2" name="Google Shape;742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49" name="Google Shape;749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5" name="Google Shape;765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0" name="Google Shape;770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5" name="Google Shape;785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6" name="Google Shape;786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89" name="Google Shape;789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1" name="Google Shape;801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2" name="Google Shape;802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3" name="Google Shape;803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4" name="Google Shape;804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5" name="Google Shape;805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6" name="Google Shape;806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08" name="Google Shape;808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7" name="Google Shape;847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9" name="Google Shape;849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52" name="Google Shape;852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9" name="Google Shape;889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2" name="Google Shape;892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Google Shape;894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97" name="Google Shape;897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41" name="Google Shape;941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1" name="Google Shape;981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2" name="Google Shape;982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85" name="Google Shape;985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0" name="Google Shape;1020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1" name="Google Shape;1021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28" name="Google Shape;1028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" name="Google Shape;1048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" name="Google Shape;1049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0" name="Google Shape;1050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Google Shape;1051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4" name="Google Shape;1054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56" name="Google Shape;1056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6" name="Google Shape;1076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Google Shape;1079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0" name="Google Shape;1080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1" name="Google Shape;1081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2" name="Google Shape;1082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66" name="Google Shape;66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67" name="Google Shape;67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84" name="Google Shape;1084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6" name="Google Shape;1106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7" name="Google Shape;1107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8" name="Google Shape;1108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9" name="Google Shape;1109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0" name="Google Shape;1110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12" name="Google Shape;1112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16" name="Google Shape;1116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35" name="Google Shape;1135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04" name="Google Shape;1204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73" name="Google Shape;1273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42" name="Google Shape;1342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18" name="Google Shape;1418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79" name="Google Shape;1479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3" name="Google Shape;1483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4" name="Google Shape;1484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0" name="Google Shape;1490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1" name="Google Shape;1491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7" name="Google Shape;77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7" name="Google Shape;1497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8" name="Google Shape;1498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04" name="Google Shape;1504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05" name="Google Shape;1505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48" name="Google Shape;154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49" name="Google Shape;1549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0" name="Google Shape;1550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67" name="Google Shape;156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68" name="Google Shape;1568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69" name="Google Shape;1569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86" name="Google Shape;158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87" name="Google Shape;1587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88" name="Google Shape;1588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604" name="Google Shape;1604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05" name="Google Shape;1605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13" name="Google Shape;1613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7" name="Google Shape;1617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84" name="Google Shape;84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3" name="Google Shape;1623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27" name="Google Shape;1627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31" name="Google Shape;1631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0" name="Google Shape;1640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7" name="Google Shape;1647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54" name="Google Shape;1654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8" name="Google Shape;1658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0" name="Google Shape;166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6" name="Google Shape;1666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73" name="Google Shape;1673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79" name="Google Shape;1679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00" y="211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{A97368B2-68B5-494E-9D6D-D535E70914BC}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rgbClr val="C88C3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C88C3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rgbClr val="C88C3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C88C3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rgbClr val="C88C3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/>
          <p:nvPr>
            <p:ph idx="1" type="body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b="1" i="0" sz="15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b="0" i="0" sz="15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2385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b="0" i="0" sz="1500" u="none" cap="none" strike="noStrik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/>
          <p:nvPr>
            <p:ph idx="2" type="body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b="0" i="0" lang="en-US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b="0" i="0" sz="1800" u="none" cap="none" strike="noStrik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b="0" i="0" sz="1200" u="none" cap="none" strike="noStrik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/>
          <p:nvPr>
            <p:ph idx="3" type="body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9" name="Google Shape;1879;p212"/>
          <p:cNvSpPr txBox="1"/>
          <p:nvPr>
            <p:ph idx="2" type="body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>
                <a:solidFill>
                  <a:srgbClr val="BD8738"/>
                </a:solidFill>
              </a:rPr>
              <a:t>Insert Your Github Link Here</a:t>
            </a:r>
            <a:endParaRPr b="0" i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